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27T12:19:43.624" idx="1">
    <p:pos x="10" y="10"/>
    <p:text>e</p:text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107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耶穌叫我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 err="1">
                <a:latin typeface="Candara" panose="020E0502030303020204" pitchFamily="34" charset="0"/>
              </a:rPr>
              <a:t>jesus</a:t>
            </a:r>
            <a:r>
              <a:rPr lang="en-US" altLang="zh-TW" sz="3600" b="1" dirty="0">
                <a:latin typeface="Candara" panose="020E0502030303020204" pitchFamily="34" charset="0"/>
              </a:rPr>
              <a:t> calls me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9698" y="1274366"/>
            <a:ext cx="7447923" cy="519931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耶穌叫我快來跟從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so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kin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kun-te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在這快過的今世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khoai-ke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-se,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7421" y="1351106"/>
            <a:ext cx="7947653" cy="524185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叫我立刻背起十架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Kio goa lip-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khek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pe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sip-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專心跟祂到路尾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</a:t>
            </a:r>
            <a:r>
              <a:rPr lang="en-US" sz="3500" b="1" dirty="0" err="1">
                <a:latin typeface="Candara" panose="020E0502030303020204" pitchFamily="34" charset="0"/>
              </a:rPr>
              <a:t>Choan</a:t>
            </a:r>
            <a:r>
              <a:rPr lang="en-US" sz="3500" b="1" dirty="0">
                <a:latin typeface="Candara" panose="020E0502030303020204" pitchFamily="34" charset="0"/>
              </a:rPr>
              <a:t>-sim-</a:t>
            </a:r>
            <a:r>
              <a:rPr lang="en-US" sz="3500" b="1" dirty="0" err="1">
                <a:latin typeface="Candara" panose="020E0502030303020204" pitchFamily="34" charset="0"/>
              </a:rPr>
              <a:t>te</a:t>
            </a:r>
            <a:r>
              <a:rPr lang="en-US" sz="3500" b="1" dirty="0">
                <a:latin typeface="Candara" panose="020E0502030303020204" pitchFamily="34" charset="0"/>
              </a:rPr>
              <a:t>    I   kau   lo- be.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9942" y="1155097"/>
            <a:ext cx="7447923" cy="519931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耶穌的聲溫柔慈悲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  so    e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un-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chu-pi,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叫我跟祂永無離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Kio goa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I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li,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336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6933" y="1284845"/>
            <a:ext cx="7947653" cy="524185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我願跟主一心一意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Chu  it- sim   it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立定心志歸順祂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Lip-</a:t>
            </a:r>
            <a:r>
              <a:rPr lang="en-US" sz="3500" b="1" dirty="0" err="1">
                <a:latin typeface="Candara" panose="020E0502030303020204" pitchFamily="34" charset="0"/>
              </a:rPr>
              <a:t>teng</a:t>
            </a:r>
            <a:r>
              <a:rPr lang="en-US" sz="3500" b="1" dirty="0">
                <a:latin typeface="Candara" panose="020E0502030303020204" pitchFamily="34" charset="0"/>
              </a:rPr>
              <a:t> sim-chi  </a:t>
            </a:r>
            <a:r>
              <a:rPr lang="en-US" sz="3500" b="1" dirty="0" err="1">
                <a:latin typeface="Candara" panose="020E0502030303020204" pitchFamily="34" charset="0"/>
              </a:rPr>
              <a:t>kui</a:t>
            </a:r>
            <a:r>
              <a:rPr lang="en-US" sz="3500" b="1" dirty="0">
                <a:latin typeface="Candara" panose="020E0502030303020204" pitchFamily="34" charset="0"/>
              </a:rPr>
              <a:t>-sun   I.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909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1604</TotalTime>
  <Words>145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DFKai-SB</vt:lpstr>
      <vt:lpstr>Arial</vt:lpstr>
      <vt:lpstr>Candara</vt:lpstr>
      <vt:lpstr>Tw Cen MT</vt:lpstr>
      <vt:lpstr>Circuit</vt:lpstr>
      <vt:lpstr>耶穌叫我 jesus calls 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200</cp:revision>
  <dcterms:created xsi:type="dcterms:W3CDTF">2020-01-10T06:25:13Z</dcterms:created>
  <dcterms:modified xsi:type="dcterms:W3CDTF">2021-09-21T04:02:07Z</dcterms:modified>
</cp:coreProperties>
</file>